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02.03.2016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BİYOGÜVENLİK VE SANİTASYON ARASINDAKİ İLİŞKİ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85804" y="197487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Gıda işleme ve hazırlamada </a:t>
            </a:r>
            <a:r>
              <a:rPr lang="tr-TR" dirty="0" err="1" smtClean="0"/>
              <a:t>biyoterörizm</a:t>
            </a:r>
            <a:r>
              <a:rPr lang="tr-TR" dirty="0" smtClean="0"/>
              <a:t> tehdidini bilmek güvenli gıda sağlamanın temelidir.</a:t>
            </a:r>
          </a:p>
          <a:p>
            <a:r>
              <a:rPr lang="tr-TR" dirty="0" err="1" smtClean="0"/>
              <a:t>Biyoterörizmin</a:t>
            </a:r>
            <a:r>
              <a:rPr lang="tr-TR" dirty="0" smtClean="0"/>
              <a:t> silahları; </a:t>
            </a:r>
          </a:p>
          <a:p>
            <a:pPr lvl="1"/>
            <a:r>
              <a:rPr lang="tr-TR" dirty="0" smtClean="0"/>
              <a:t>mikroorganizmalar, </a:t>
            </a:r>
          </a:p>
          <a:p>
            <a:pPr lvl="1"/>
            <a:r>
              <a:rPr lang="tr-TR" dirty="0" err="1" smtClean="0"/>
              <a:t>allerjenler</a:t>
            </a:r>
            <a:r>
              <a:rPr lang="tr-TR" dirty="0" smtClean="0"/>
              <a:t>, </a:t>
            </a:r>
          </a:p>
          <a:p>
            <a:pPr lvl="1"/>
            <a:r>
              <a:rPr lang="tr-TR" dirty="0" smtClean="0"/>
              <a:t>fiziksel zararlılar, </a:t>
            </a:r>
          </a:p>
          <a:p>
            <a:pPr lvl="1"/>
            <a:r>
              <a:rPr lang="tr-TR" dirty="0" smtClean="0"/>
              <a:t>biyolojik zararlılardır.</a:t>
            </a:r>
          </a:p>
          <a:p>
            <a:r>
              <a:rPr lang="tr-TR" dirty="0" smtClean="0"/>
              <a:t>Güvenli gıda sağlamanın doğal ve kasıtlı </a:t>
            </a:r>
            <a:r>
              <a:rPr lang="tr-TR" dirty="0" err="1" smtClean="0"/>
              <a:t>biyoterörizm</a:t>
            </a:r>
            <a:r>
              <a:rPr lang="tr-TR" dirty="0" smtClean="0"/>
              <a:t> unsurlarından korunmasının önemi, gıda endüstrisince tanınmıştır. 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GIDA KAYNAKLI BİYOTERÖRİZM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357322"/>
            <a:ext cx="8643998" cy="5286388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Biyoterörizm</a:t>
            </a:r>
            <a:r>
              <a:rPr lang="tr-TR" dirty="0" smtClean="0"/>
              <a:t> kavramı, 2001 sonbaharında Amerika Birleşik Devletleri (ABD)’</a:t>
            </a:r>
            <a:r>
              <a:rPr lang="tr-TR" dirty="0" err="1" smtClean="0"/>
              <a:t>nde</a:t>
            </a:r>
            <a:r>
              <a:rPr lang="tr-TR" dirty="0" smtClean="0"/>
              <a:t> şarbon sporu taşıyan mektuplarla yapılan </a:t>
            </a:r>
            <a:r>
              <a:rPr lang="tr-TR" dirty="0" smtClean="0"/>
              <a:t>saldırılar sonrasında ortaya çıkmıştır.</a:t>
            </a:r>
          </a:p>
          <a:p>
            <a:r>
              <a:rPr lang="tr-TR" dirty="0" err="1" smtClean="0"/>
              <a:t>Biyoteröristler</a:t>
            </a:r>
            <a:r>
              <a:rPr lang="tr-TR" dirty="0" smtClean="0"/>
              <a:t>, popüler gıda ürünlerini kullanma eğilimindedirler.</a:t>
            </a:r>
          </a:p>
          <a:p>
            <a:r>
              <a:rPr lang="tr-TR" dirty="0" smtClean="0"/>
              <a:t>Bir şirketin mal varlıkları ve güvenlik açıkları </a:t>
            </a:r>
            <a:r>
              <a:rPr lang="tr-TR" dirty="0" err="1" smtClean="0"/>
              <a:t>biyoterörizm</a:t>
            </a:r>
            <a:r>
              <a:rPr lang="tr-TR" dirty="0" smtClean="0"/>
              <a:t> saldırılarıyla örtüşmekte ve potansiyel riskleri artırmaktadır.</a:t>
            </a:r>
          </a:p>
          <a:p>
            <a:r>
              <a:rPr lang="tr-TR" dirty="0" smtClean="0"/>
              <a:t>Bu nedenle </a:t>
            </a:r>
            <a:r>
              <a:rPr lang="tr-TR" dirty="0" err="1" smtClean="0"/>
              <a:t>biyoterörizme</a:t>
            </a:r>
            <a:r>
              <a:rPr lang="tr-TR" dirty="0" smtClean="0"/>
              <a:t> karşı aşağıdaki tedbirler alınmaya başlanmıştır.</a:t>
            </a:r>
          </a:p>
          <a:p>
            <a:pPr lvl="1"/>
            <a:r>
              <a:rPr lang="tr-TR" b="1" dirty="0" smtClean="0"/>
              <a:t>Personel: </a:t>
            </a:r>
            <a:r>
              <a:rPr lang="tr-TR" dirty="0" smtClean="0"/>
              <a:t>Gıda şirketleri çalışanların tarama ve denetim arttı.</a:t>
            </a:r>
          </a:p>
          <a:p>
            <a:pPr lvl="1"/>
            <a:r>
              <a:rPr lang="tr-TR" b="1" dirty="0" smtClean="0"/>
              <a:t>Ürün: </a:t>
            </a:r>
            <a:r>
              <a:rPr lang="tr-TR" dirty="0" smtClean="0"/>
              <a:t>Gıda şirketleri besin güvenliği yüksek düzeyde sağlamak için, alıcı, üretim ve dağıtım sırasında malzemeler ve ürünler için ilave kontroller </a:t>
            </a:r>
            <a:r>
              <a:rPr lang="tr-TR" dirty="0" smtClean="0"/>
              <a:t>kuruldu.</a:t>
            </a:r>
            <a:endParaRPr lang="tr-TR" dirty="0" smtClean="0"/>
          </a:p>
          <a:p>
            <a:pPr lvl="1"/>
            <a:r>
              <a:rPr lang="tr-TR" b="1" dirty="0" smtClean="0"/>
              <a:t>Mülkiyet: </a:t>
            </a:r>
            <a:r>
              <a:rPr lang="tr-TR" dirty="0" smtClean="0"/>
              <a:t>Gıda şirketleri olası davetsiz misafirlere karşı korumak için yerinde yüksek engelleri olmasını sağlamak için ek kontroller </a:t>
            </a:r>
            <a:r>
              <a:rPr lang="tr-TR" dirty="0" smtClean="0"/>
              <a:t>kuruldu.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868346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BİYOTERÖRİZMDEN KORUNMA ÖNLEMLERİ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İthal gıda ürünlerinin kayıt ve tescili.</a:t>
            </a:r>
          </a:p>
          <a:p>
            <a:pPr algn="just"/>
            <a:r>
              <a:rPr lang="tr-TR" dirty="0" smtClean="0"/>
              <a:t>İnsan ve hayvan gıdaları üretim tesisleri, prosesleri, ambalajlanması, muhafazası, dağıtımı ve tüketimiyle ilgili </a:t>
            </a:r>
            <a:r>
              <a:rPr lang="tr-TR" dirty="0" err="1" smtClean="0"/>
              <a:t>biyoterörizm</a:t>
            </a:r>
            <a:r>
              <a:rPr lang="tr-TR" dirty="0" smtClean="0"/>
              <a:t> yasalarının çıkarılması.</a:t>
            </a:r>
          </a:p>
          <a:p>
            <a:r>
              <a:rPr lang="tr-TR" dirty="0" err="1" smtClean="0"/>
              <a:t>Biyoterörizm</a:t>
            </a:r>
            <a:r>
              <a:rPr lang="tr-TR" dirty="0" smtClean="0"/>
              <a:t> yasalarının </a:t>
            </a:r>
            <a:r>
              <a:rPr lang="tr-TR" dirty="0" err="1" smtClean="0"/>
              <a:t>gerreklerinin</a:t>
            </a:r>
            <a:r>
              <a:rPr lang="tr-TR" dirty="0" smtClean="0"/>
              <a:t> anlaşılması için eğitim seminerlerinin düzenlenmesi.</a:t>
            </a:r>
          </a:p>
          <a:p>
            <a:r>
              <a:rPr lang="tr-TR" dirty="0" smtClean="0"/>
              <a:t>Gıda şirketlerinin </a:t>
            </a:r>
            <a:r>
              <a:rPr lang="tr-TR" dirty="0" err="1" smtClean="0"/>
              <a:t>biyoterörist</a:t>
            </a:r>
            <a:r>
              <a:rPr lang="tr-TR" dirty="0" smtClean="0"/>
              <a:t> saldırıları önleme ve yok etme tedbirleri konusundaki sorumluluklarını yerine getirmede kararlı ve uyanık olmaları.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 Tarım 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Bakanlığı </a:t>
            </a:r>
            <a:b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Gıda 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Güvenliği Denetim Servisi 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Kuralları</a:t>
            </a:r>
            <a:endParaRPr lang="tr-T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Bir </a:t>
            </a:r>
            <a:r>
              <a:rPr lang="tr-TR" dirty="0" smtClean="0"/>
              <a:t>gıda koruma yönetim ekibi düzenleyin.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</a:t>
            </a:r>
            <a:r>
              <a:rPr lang="tr-TR" dirty="0" smtClean="0"/>
              <a:t>apsamlı </a:t>
            </a:r>
            <a:r>
              <a:rPr lang="tr-TR" dirty="0" smtClean="0"/>
              <a:t>bir taşıma ve depolama güvenlik </a:t>
            </a:r>
            <a:r>
              <a:rPr lang="tr-TR" dirty="0" smtClean="0"/>
              <a:t>planı geliştirin.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Üretim ve dağıtım prosesleri sürecindeki güvenlik açıklarını belirleyin ve tanımlayın.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İşleme</a:t>
            </a:r>
            <a:r>
              <a:rPr lang="tr-TR" dirty="0" smtClean="0"/>
              <a:t>, depolama ve nakliye sırasında ürün tağşiş veya </a:t>
            </a:r>
            <a:r>
              <a:rPr lang="tr-TR" dirty="0" err="1" smtClean="0"/>
              <a:t>kontaminasyonunu</a:t>
            </a:r>
            <a:r>
              <a:rPr lang="tr-TR" dirty="0" smtClean="0"/>
              <a:t> </a:t>
            </a:r>
            <a:r>
              <a:rPr lang="tr-TR" dirty="0" smtClean="0"/>
              <a:t>önlemek için kontroller </a:t>
            </a:r>
            <a:r>
              <a:rPr lang="tr-TR" dirty="0" smtClean="0"/>
              <a:t>belirleyin ve uygulayın.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Depolama ve dağıtım sırasında ürün izlemeyi sağlamak için sabotaja dayanıklı mühürler kullanımını içeren metot geliştirin.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Nakliyecilerle ve depolama tesisleriyle etkili bir koruyucu program kontratı yapın.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Diğer kurallar </a:t>
            </a:r>
            <a:r>
              <a:rPr lang="tr-TR" dirty="0" smtClean="0"/>
              <a:t>ABD Tarım Bakanlığı </a:t>
            </a:r>
            <a:r>
              <a:rPr lang="tr-TR" dirty="0" smtClean="0"/>
              <a:t>Gıda </a:t>
            </a:r>
            <a:r>
              <a:rPr lang="tr-TR" dirty="0" smtClean="0"/>
              <a:t>Güvenliği Denetim Servisi </a:t>
            </a:r>
            <a:r>
              <a:rPr lang="tr-TR" dirty="0" smtClean="0"/>
              <a:t>web sayfasında yer almaktadır.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303</Words>
  <PresentationFormat>Ekran Gösterisi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BİYOGÜVENLİK VE SANİTASYON ARASINDAKİ İLİŞKİ</vt:lpstr>
      <vt:lpstr>GIDA KAYNAKLI BİYOTERÖRİZM</vt:lpstr>
      <vt:lpstr>BİYOTERÖRİZMDEN KORUNMA ÖNLEMLERİ</vt:lpstr>
      <vt:lpstr>ABD Tarım Bakanlığı  Gıda Güvenliği Denetim Servisi Kuralları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BİYOGÜVENLİK VE SANİTASYON ARASINDAKİ İLİŞKİ</dc:title>
  <dc:creator>Dr.Yakup</dc:creator>
  <cp:lastModifiedBy>Dr.Yakup</cp:lastModifiedBy>
  <cp:revision>17</cp:revision>
  <dcterms:created xsi:type="dcterms:W3CDTF">2016-03-02T20:30:01Z</dcterms:created>
  <dcterms:modified xsi:type="dcterms:W3CDTF">2016-03-02T23:19:45Z</dcterms:modified>
</cp:coreProperties>
</file>